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7" r:id="rId185"/>
    <p:sldId id="458" r:id="rId186"/>
    <p:sldId id="459" r:id="rId187"/>
    <p:sldId id="540" r:id="rId188"/>
    <p:sldId id="541" r:id="rId189"/>
    <p:sldId id="542" r:id="rId190"/>
    <p:sldId id="543" r:id="rId191"/>
    <p:sldId id="544" r:id="rId192"/>
    <p:sldId id="545" r:id="rId193"/>
    <p:sldId id="546" r:id="rId194"/>
    <p:sldId id="547" r:id="rId195"/>
    <p:sldId id="548" r:id="rId196"/>
    <p:sldId id="549" r:id="rId197"/>
    <p:sldId id="550" r:id="rId198"/>
    <p:sldId id="55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emf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13" y="2828894"/>
            <a:ext cx="434997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C775D-4A77-429E-B85D-2FA443139A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79" y="680796"/>
            <a:ext cx="4223530" cy="43782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43735-B430-4F58-B390-7B82BBA10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918232"/>
            <a:ext cx="3283058" cy="383974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326F3-3AB5-4CD5-B5D6-1281DED68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5" y="939583"/>
            <a:ext cx="4068870" cy="341543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CF62F-FFC4-44BB-9FDC-4E54D5362A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1031144"/>
            <a:ext cx="2887216" cy="326963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05" y="2847945"/>
            <a:ext cx="4654789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80" y="2768566"/>
            <a:ext cx="6591639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2" y="2759040"/>
            <a:ext cx="4203916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813018"/>
            <a:ext cx="4464279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18" y="2873346"/>
            <a:ext cx="414676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97" y="2784442"/>
            <a:ext cx="593120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FBBD4-4E63-4552-A72C-81CC2375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34" y="2752690"/>
            <a:ext cx="2540131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89C0F-5297-404C-B9A4-AE71B39AB0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897702"/>
            <a:ext cx="3707013" cy="34547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A27FC-657C-4C2A-8D8B-994D6CF4E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80660"/>
            <a:ext cx="3805361" cy="3630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EF89-2FCB-468F-9918-C985B51D0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0" y="1124011"/>
            <a:ext cx="3839767" cy="332851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E0A8-76D6-44AD-B4BC-1892077FE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010700"/>
            <a:ext cx="3367017" cy="34683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3028929"/>
            <a:ext cx="417216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D8D5-D001-4188-A64E-07AE89AA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64" y="2686012"/>
            <a:ext cx="236867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0" y="2866996"/>
            <a:ext cx="290209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997178"/>
            <a:ext cx="408326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930499"/>
            <a:ext cx="396260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70" y="2940025"/>
            <a:ext cx="4057859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97" y="2917798"/>
            <a:ext cx="401340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4B4A7-79B5-45DB-B4EC-FFE7F2378F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1" y="1034188"/>
            <a:ext cx="3845033" cy="385922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94E2-FB0D-467E-90DF-07C0BB399B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87" y="993103"/>
            <a:ext cx="3491238" cy="421432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79AF9-EB27-4883-8F32-110D6C342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50" y="950238"/>
            <a:ext cx="3262958" cy="44121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DA79-98DB-4565-B61E-607AABC2B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979622"/>
            <a:ext cx="3234221" cy="43207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7E6A8-FD03-4437-85F1-ABD9847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41" y="2781266"/>
            <a:ext cx="2286117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D9EB-B7CD-493D-9135-A7870EFDF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4" y="962262"/>
            <a:ext cx="3031614" cy="444315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F2553-822F-4BB3-908E-CA0A29D58D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7" y="982286"/>
            <a:ext cx="3932757" cy="40004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5BB8-6E96-4D46-863F-1E1BC45FE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0" y="988339"/>
            <a:ext cx="3553148" cy="438957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695620" y="552109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AA1-A342-4A34-B116-491B69095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66476"/>
            <a:ext cx="3552453" cy="44546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464BB-7965-446D-AA1A-E143A45E78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989631"/>
            <a:ext cx="3622362" cy="43262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451214" y="5490100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17C36-09C9-4556-979F-2D96EF6E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19" y="978734"/>
            <a:ext cx="3670595" cy="44534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5AFC-5AED-4E98-8599-2F505B762C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94" y="1107159"/>
            <a:ext cx="3980724" cy="422425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38D98-7430-4C4D-802D-504E9B1E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6" y="2686012"/>
            <a:ext cx="2463927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0ECF0-FA51-42A3-B38D-920B209C3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54" y="1057920"/>
            <a:ext cx="4028913" cy="3638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2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EDFD3-F593-4431-8275-8ACD27D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06" y="1896778"/>
            <a:ext cx="3590431" cy="30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81526-065D-4444-8D6D-29476D55717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6943" r="19972" b="19913"/>
          <a:stretch/>
        </p:blipFill>
        <p:spPr bwMode="auto">
          <a:xfrm>
            <a:off x="1420423" y="1442663"/>
            <a:ext cx="3140710" cy="3326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923382" y="749731"/>
            <a:ext cx="4056923" cy="2206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B735A-03AA-4BDD-ACA2-D9641DD2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91" y="1887863"/>
            <a:ext cx="3271397" cy="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FF548-31B4-498F-AEBD-4C79C7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8" y="1710523"/>
            <a:ext cx="351173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20070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+ closed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not closed is open.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34EB-18D2-47E4-A4F9-D0626B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60" y="1628261"/>
            <a:ext cx="2876698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98" y="3789336"/>
            <a:ext cx="4288673" cy="26250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Door +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thing inside another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48599-BC59-4A96-9F4A-861B38E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28" y="1884459"/>
            <a:ext cx="3206915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257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 + Arrow pointing to the top of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on another object or on top of something.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5AE73-093C-4626-AFE9-2B7112E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1905986"/>
            <a:ext cx="3586907" cy="35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081" y="4376834"/>
            <a:ext cx="4340385" cy="196534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moving away from current location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8FDE-CDBA-460B-98BD-424A30E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2024332"/>
            <a:ext cx="3421906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AE743-ACC9-457B-B365-9CEE632F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35" y="1349526"/>
            <a:ext cx="2519382" cy="4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7"/>
            <a:ext cx="4587767" cy="2137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D4A1-322A-4159-8862-1F629956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25" y="2039705"/>
            <a:ext cx="3276768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2348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1A2CE-0425-4BA3-9425-D74EDD8E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67" y="1255292"/>
            <a:ext cx="3316024" cy="45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A80DB-778D-497F-94A7-9A58C529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8" y="1307784"/>
            <a:ext cx="3393946" cy="42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+ Thing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have a thing in your hand, you are carrying, taking or bringing it somewhere.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85C2D-4BDA-43C1-ADB1-48922047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8" y="1809844"/>
            <a:ext cx="3551466" cy="36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35121-B919-42F1-877F-35B7308BB5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3" y="794530"/>
            <a:ext cx="4294726" cy="30103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4FE9-63E6-4BFD-8786-C1932198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3" y="1450110"/>
            <a:ext cx="4073882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159D1-5ABB-4AB4-96FE-E817FC6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8" y="2269951"/>
            <a:ext cx="4203523" cy="24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5" y="3708319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32256-6C4D-470A-AF51-A9B8C5D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89" y="1847768"/>
            <a:ext cx="314341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3571461"/>
            <a:ext cx="4839546" cy="2490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C59CB-09AF-46DD-B185-D14D1D8864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51" y="1472541"/>
            <a:ext cx="3644255" cy="3623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525863"/>
            <a:ext cx="4638053" cy="2903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45CC0-6623-4B84-9BC2-F4844708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236743"/>
            <a:ext cx="33339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7762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EFFAC-08C5-4A45-B072-4DDFB15B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49" y="1367335"/>
            <a:ext cx="3392134" cy="41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69"/>
            <a:ext cx="3919349" cy="2047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E860-864F-4C28-BEAD-4ECF064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2045944"/>
            <a:ext cx="257823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729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+ Love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man that has a son or daughter.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F9881-4D8D-4530-8040-81C65133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14" y="1964828"/>
            <a:ext cx="2768742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31F-7DB0-4DCB-A2AF-DB7D3445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55" y="1550260"/>
            <a:ext cx="2927500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9A64B-18F3-46F9-AE39-46E769EC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55" y="1726691"/>
            <a:ext cx="2883048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4420841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A68D4-6601-4598-9975-AE501EB4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16" y="2782058"/>
            <a:ext cx="1299366" cy="1123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F7C95-E950-4D46-AECA-A2D1056B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64" y="1960622"/>
            <a:ext cx="7032028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23673" y="4302443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A3560-1344-42FA-A4A1-DA9AA7DB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563508"/>
            <a:ext cx="1400378" cy="2051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4DF0E-C96C-4834-834F-D37A1A6B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17" y="1808319"/>
            <a:ext cx="68564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4180344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7C14-9BED-486E-9B8B-386BF384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25" y="2602760"/>
            <a:ext cx="4066692" cy="130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87471-F8C8-45B6-BC1C-CE9801FF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17" y="1971002"/>
            <a:ext cx="68564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327410" y="4488120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7F9-8675-4B91-80F3-1F760AE1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20" y="2304571"/>
            <a:ext cx="1511378" cy="253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7DF0A-22B6-465C-907D-25F72222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107" y="2097458"/>
            <a:ext cx="685647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4180344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34C8-486F-4733-8BB3-AD5F63F2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34" y="1806329"/>
            <a:ext cx="1382413" cy="3118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A8FFF-C46E-4D08-9F45-7D917F5D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988" y="1943570"/>
            <a:ext cx="685647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D5CAB-D6C4-47D2-8A58-C1B1E2CF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2911448"/>
            <a:ext cx="6807550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43DCB-D089-4E43-9EF3-8D5CF3AD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73" y="3000353"/>
            <a:ext cx="7868054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84FC3-9512-4DC4-A29E-27CE4CF7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67" y="2940025"/>
            <a:ext cx="5181866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2F0E4-ABAF-4C57-AA1F-5CAF63F8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05" y="2914623"/>
            <a:ext cx="6623390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1D3E-EE75-41A9-8593-5BA1A046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97" y="2984477"/>
            <a:ext cx="2070206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999557-E953-4B2F-977A-838C31AE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62" y="3018282"/>
            <a:ext cx="5942076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A168B-EAFF-466D-A4D4-BEEBA4C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53" y="2908273"/>
            <a:ext cx="3772094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B33-CD14-4AA5-A432-7C3696DC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26" y="2962251"/>
            <a:ext cx="1898748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DB347-1262-4BCA-98F5-C1035B84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76" y="2914623"/>
            <a:ext cx="4800847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061FD-C6A0-4E71-BB4D-3A6BE8F3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2854295"/>
            <a:ext cx="3454578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3316D-DC8B-4FFD-9B21-FC4BD5C7B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23" y="3018282"/>
            <a:ext cx="6463687" cy="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BC11-13AA-4CC7-A3E9-03ECD7BA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7" y="2943200"/>
            <a:ext cx="3225966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FF4A0-E7AF-4E9E-8B06-905045C567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6" y="1856421"/>
            <a:ext cx="4171845" cy="34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DB3DF-D73C-40D8-A44C-9B6C0F33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85" y="2803493"/>
            <a:ext cx="3499030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A0822-F44A-4CAA-8FFA-3459B0FC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97" y="2857470"/>
            <a:ext cx="3041806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859F7-3448-43D6-8A54-292120D6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7" y="2847945"/>
            <a:ext cx="2228965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F6839-D77F-4319-B0AD-F66F4C36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67" y="2841595"/>
            <a:ext cx="3213265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857470"/>
            <a:ext cx="437537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962" y="2895572"/>
            <a:ext cx="438807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9" y="99390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 Not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21" y="2679661"/>
            <a:ext cx="4991357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36" y="2759040"/>
            <a:ext cx="6375728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2781266"/>
            <a:ext cx="5099312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85" y="2797142"/>
            <a:ext cx="4470630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18" y="2647910"/>
            <a:ext cx="6115364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77" y="2755865"/>
            <a:ext cx="4775445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2CD1-8DAB-4A5B-A817-60CE8C2A0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1051139"/>
            <a:ext cx="3546458" cy="34626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26CEE-21F9-4748-9120-54B0D567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20" y="2100012"/>
            <a:ext cx="2926271" cy="2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26" y="2663785"/>
            <a:ext cx="578514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19" y="2835244"/>
            <a:ext cx="4095961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04" y="2819368"/>
            <a:ext cx="5677192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71" y="2803493"/>
            <a:ext cx="50294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80" y="2822544"/>
            <a:ext cx="3702240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0" y="2863821"/>
            <a:ext cx="3873699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284B7-31AC-4F1F-9337-DECE0C230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64" y="996904"/>
            <a:ext cx="4209822" cy="32573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6E45D-FB3F-46F4-B16B-E735329B6E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21" y="1193681"/>
            <a:ext cx="3978060" cy="27971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12" y="2717763"/>
            <a:ext cx="437537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18" y="2679661"/>
            <a:ext cx="4172164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522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4A3-61CC-4D30-B0D0-F3FE55408E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016834"/>
            <a:ext cx="3703287" cy="393780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99" y="2673311"/>
            <a:ext cx="3911801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41" y="2854295"/>
            <a:ext cx="5200917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0" y="2854295"/>
            <a:ext cx="4083260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2762215"/>
            <a:ext cx="396260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523603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E6215-77EA-44A2-957F-EEC99F556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6" y="917144"/>
            <a:ext cx="3262718" cy="34146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1" y="2908273"/>
            <a:ext cx="539777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38" y="2851120"/>
            <a:ext cx="2413124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7" y="3054330"/>
            <a:ext cx="4184865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82" y="2781266"/>
            <a:ext cx="2654436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95" y="2895572"/>
            <a:ext cx="506121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5324</TotalTime>
  <Words>1265</Words>
  <Application>Microsoft Office PowerPoint</Application>
  <PresentationFormat>Widescreen</PresentationFormat>
  <Paragraphs>586</Paragraphs>
  <Slides>198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Stacy Shawiak</cp:lastModifiedBy>
  <cp:revision>658</cp:revision>
  <dcterms:created xsi:type="dcterms:W3CDTF">2017-12-06T18:15:29Z</dcterms:created>
  <dcterms:modified xsi:type="dcterms:W3CDTF">2022-03-11T20:51:36Z</dcterms:modified>
</cp:coreProperties>
</file>